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45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Sales Meeting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Cautions and Concerns</a:t>
            </a:r>
          </a:p>
        </p:txBody>
      </p:sp>
    </p:spTree>
    <p:extLst>
      <p:ext uri="{BB962C8B-B14F-4D97-AF65-F5344CB8AC3E}">
        <p14:creationId xmlns:p14="http://schemas.microsoft.com/office/powerpoint/2010/main" val="1485908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71600" y="3352800"/>
            <a:ext cx="6324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/>
              <a:t>Sales figures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/>
              <a:t>Causes and concerns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/>
              <a:t>Solutions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417269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Sales Comparison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Last FY and the Present FY</a:t>
            </a:r>
          </a:p>
        </p:txBody>
      </p:sp>
    </p:spTree>
    <p:extLst>
      <p:ext uri="{BB962C8B-B14F-4D97-AF65-F5344CB8AC3E}">
        <p14:creationId xmlns:p14="http://schemas.microsoft.com/office/powerpoint/2010/main" val="2986183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469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Causes and Concerns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146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60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605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29</TotalTime>
  <Words>28</Words>
  <Application>Microsoft Office PowerPoint</Application>
  <PresentationFormat>On-screen Show (4:3)</PresentationFormat>
  <Paragraphs>12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Wingdings</vt:lpstr>
      <vt:lpstr>Perspective</vt:lpstr>
      <vt:lpstr>Sales Meeting</vt:lpstr>
      <vt:lpstr>Agenda</vt:lpstr>
      <vt:lpstr>Sales Comparison </vt:lpstr>
      <vt:lpstr>PowerPoint Presentation</vt:lpstr>
      <vt:lpstr>Causes and Concerns</vt:lpstr>
      <vt:lpstr>Solutions</vt:lpstr>
      <vt:lpstr>Next Steps</vt:lpstr>
    </vt:vector>
  </TitlesOfParts>
  <Company>elementk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Sales Meeting</dc:title>
  <dc:creator>Tim Barnosky</dc:creator>
  <cp:lastModifiedBy>Jack Fuller</cp:lastModifiedBy>
  <cp:revision>7</cp:revision>
  <dcterms:created xsi:type="dcterms:W3CDTF">2012-06-21T14:58:10Z</dcterms:created>
  <dcterms:modified xsi:type="dcterms:W3CDTF">2019-06-10T13:14:34Z</dcterms:modified>
</cp:coreProperties>
</file>